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Quattrocento" panose="020F050202020403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  <a:srgbClr val="315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12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hyperlink" Target="https://linkedin.com/in/yourprofil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rive.google.com/drive/folders/1Bn3lG9on7OjZ9WaNqw6XS1NBPfHmSErh?usp=drive_link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example.com/data" TargetMode="External"/><Relationship Id="rId10" Type="http://schemas.openxmlformats.org/officeDocument/2006/relationships/hyperlink" Target="https://github.com/Rakesh5803/Audible-Data-Cleaning-Standardization-Using-Power-Query-Editor.git" TargetMode="External"/><Relationship Id="rId4" Type="http://schemas.openxmlformats.org/officeDocument/2006/relationships/image" Target="../media/image29.svg"/><Relationship Id="rId9" Type="http://schemas.openxmlformats.org/officeDocument/2006/relationships/hyperlink" Target="https://github.com/yourproject" TargetMode="External"/><Relationship Id="rId14" Type="http://schemas.openxmlformats.org/officeDocument/2006/relationships/hyperlink" Target="https://www.linkedin.com/in/rakesh-maharishi-5202173a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Audible Dataset Cleaning &amp; Standardization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Using Power Query Editor in Microsoft Excel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059" y="1365528"/>
            <a:ext cx="6999684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&amp; Recommendations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5059" y="2202299"/>
            <a:ext cx="7746683" cy="2463879"/>
          </a:xfrm>
          <a:prstGeom prst="roundRect">
            <a:avLst>
              <a:gd name="adj" fmla="val 1215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85059" y="2202299"/>
            <a:ext cx="3873341" cy="1378387"/>
          </a:xfrm>
          <a:prstGeom prst="roundRect">
            <a:avLst>
              <a:gd name="adj" fmla="val 217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84607" y="2401848"/>
            <a:ext cx="234862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Successful Cleaning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84607" y="2795349"/>
            <a:ext cx="3474244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Demonstrated effective use of Power Query for data standardization.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058400" y="2202299"/>
            <a:ext cx="3873341" cy="1378387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10058400" y="2202299"/>
            <a:ext cx="22860" cy="1378387"/>
          </a:xfrm>
          <a:prstGeom prst="roundRect">
            <a:avLst>
              <a:gd name="adj" fmla="val 13099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57949" y="2401848"/>
            <a:ext cx="234862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Reliability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257949" y="2795349"/>
            <a:ext cx="3474244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Transformed inconsistent data into a clean, reliable format.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5059" y="3580686"/>
            <a:ext cx="7746683" cy="1085493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185059" y="3580686"/>
            <a:ext cx="7746683" cy="22860"/>
          </a:xfrm>
          <a:prstGeom prst="roundRect">
            <a:avLst>
              <a:gd name="adj" fmla="val 13099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384607" y="3780234"/>
            <a:ext cx="234862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Accuracy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84607" y="4173736"/>
            <a:ext cx="734758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Ready for analysis, improving decision-making and reporting accuracy.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85059" y="4915853"/>
            <a:ext cx="281832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185059" y="5517713"/>
            <a:ext cx="7746683" cy="1171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Always clean data before analysis.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Maintain consistent formats during data entry.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Power Query for automated cleaning.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Validate numeric and date columns regularly.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9D0AE5-78B6-7300-D7FB-1DEE1D8DED79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8008"/>
            <a:ext cx="68374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 &amp; Explore Further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07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the cleaned dataset, view the project code, and connect for future collaborations.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042999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940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Cleaned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436150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the Prepared Data</a:t>
            </a:r>
            <a:r>
              <a:rPr lang="en-US" sz="185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https://drive.google.com/drive/folders/1Bn3lG9on7OjZ9WaNqw6XS1NBPfHmSErh?usp=drive_link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11183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63844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5776" y="3042999"/>
            <a:ext cx="598408" cy="5984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55776" y="3940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Repository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55776" y="4436150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Explore the Code on GitHub</a:t>
            </a:r>
            <a:r>
              <a:rPr lang="en-US" sz="185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https://github.com/Rakesh5803/Audible-Data-Cleaning-Standardization-Using-Power-Query-Editor.git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255776" y="649485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3828" y="3042999"/>
            <a:ext cx="598408" cy="5984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3828" y="3940612"/>
            <a:ext cx="31222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 with the Author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3828" y="4436150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LinkedIn Profile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9673828" y="496276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linkedin.com/in/rakesh-maharishi-5202173a3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A66BFA-2007-083D-FA07-E44E87DD8CFE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45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Identified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3736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Before analysis, the Audible dataset presented several data quality issues requiring extensive cleaning and standardization.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72614"/>
            <a:ext cx="4158734" cy="2902268"/>
          </a:xfrm>
          <a:prstGeom prst="roundRect">
            <a:avLst>
              <a:gd name="adj" fmla="val 1237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68204" y="3803094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7604" y="3982641"/>
            <a:ext cx="358973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7604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Inconsistent Formats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5256014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Mixed title casing, dates, currency, and duration formats across the dataset.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772614"/>
            <a:ext cx="4158734" cy="2902268"/>
          </a:xfrm>
          <a:prstGeom prst="roundRect">
            <a:avLst>
              <a:gd name="adj" fmla="val 1237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66253" y="3803094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654" y="3982641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5569" y="47604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Combined Fields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05569" y="5256014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authors and narrators aggregated into single data columns.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3772614"/>
            <a:ext cx="4158853" cy="2902268"/>
          </a:xfrm>
          <a:prstGeom prst="roundRect">
            <a:avLst>
              <a:gd name="adj" fmla="val 1237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664303" y="3803094"/>
            <a:ext cx="4097893" cy="718066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3703" y="3982641"/>
            <a:ext cx="358973" cy="3589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3619" y="47604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Textual Numbers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03619" y="5256014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Prices and ratings were stored as text strings instead of numerical values.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1F325-3AD0-1AC9-A2A3-1BAD2E9EA41D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69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97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focuses on cleaning, transforming, and standardizing an Audible audiobook dataset using Power Query Editor in Microsoft Excel. The goal is to prepare accurate, consistent, and analysis-ready data.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875008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77039" y="411432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4311729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7039" y="5071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Audible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5567243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audiobook metadata.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875008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75089" y="411432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4311729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5089" y="5071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5089" y="5567243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Leveraging Excel's powerful tool.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3875008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73139" y="411432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4311729"/>
            <a:ext cx="323136" cy="3231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3139" y="5071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 Data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3139" y="5567243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accuracy and consistency.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EBFEE3-57EB-6D79-3CD9-38BD7F7E00AB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26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454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21806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37724" y="32024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 &amp; Standardize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697962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Audiobook data for consistency.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6454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021806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34858" y="32024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 Data Types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697962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Text to numeric and date formats.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49972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76086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37724" y="5056703"/>
            <a:ext cx="2928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Split &amp; Merge Columns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552242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 required for better structure.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49972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876086"/>
            <a:ext cx="6357818" cy="3048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34858" y="5056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Prepare Dataset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552242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Ready for analysis and visualization.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3838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steps ensure a structured dataset for reliable insights.</a:t>
            </a:r>
            <a:endParaRPr lang="en-US" sz="18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8FFB94-6870-5CFF-FE5E-1BA4A386B64A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1034" y="406837"/>
            <a:ext cx="3952637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 &amp; Tools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561034" y="1061204"/>
            <a:ext cx="206692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Details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61034" y="1409105"/>
            <a:ext cx="4575453" cy="56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Name:</a:t>
            </a: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Audible Dataset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Source:</a:t>
            </a: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CSV file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Type:</a:t>
            </a: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Structured audiobook metadata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561034" y="2064957"/>
            <a:ext cx="206692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Columns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61034" y="2412858"/>
            <a:ext cx="4575453" cy="56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Name, Author, Release Date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Time, Price, Stars (Ratings)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Narrated By, Language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1295" y="1061204"/>
            <a:ext cx="206692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Used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95" y="1420297"/>
            <a:ext cx="4575453" cy="457545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1295" y="5971573"/>
            <a:ext cx="4575453" cy="37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Microsoft Excel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Query Editor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1295" y="6438653"/>
            <a:ext cx="206692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Techniques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01295" y="6786554"/>
            <a:ext cx="4575453" cy="755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Text transformation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Column splitting &amp; merging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type conversion</a:t>
            </a:r>
            <a:endParaRPr lang="en-US" sz="115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standardization</a:t>
            </a:r>
            <a:endParaRPr lang="en-US" sz="11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E00AB9-7E4F-1D94-4DAC-EDA00E3C7729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6469"/>
            <a:ext cx="62962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Transformations Applied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92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Query uses transformation steps to refine the data.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11460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7244" y="311146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98959" y="3381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Title Case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876794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Standardized 'Name' column.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11460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05293" y="311146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97009" y="3381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Split Column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7009" y="3876794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Separated 'Author' and 'Narrated By'.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11460"/>
            <a:ext cx="4158853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03343" y="3111460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95059" y="3381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Change Data Type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3876794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Converted Date, Time, Price, Ratings.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151953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807244" y="5151953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98959" y="5421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 Column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98959" y="5917287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'ReleaseInfo'.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5235773" y="5151953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205293" y="5151953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597009" y="5421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Currency Formatting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97009" y="591728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Ensured two decimal places for 'Price'.</a:t>
            </a:r>
            <a:endParaRPr lang="en-US" sz="18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C1C7D3-4A04-AFD4-B0A5-8753F80D4792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0471" y="544830"/>
            <a:ext cx="6570107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Method: Step-by-Step Cleaning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1" y="1449943"/>
            <a:ext cx="12809339" cy="57641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39978" y="1724180"/>
            <a:ext cx="2241623" cy="325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839978" y="2148526"/>
            <a:ext cx="2241623" cy="50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 raw dataset for cleaning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8691" y="3259715"/>
            <a:ext cx="496513" cy="496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56967" y="6047310"/>
            <a:ext cx="2253940" cy="325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056967" y="6471655"/>
            <a:ext cx="2253940" cy="50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Normalize names and formats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5680" y="5070256"/>
            <a:ext cx="496513" cy="496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9324" y="1681072"/>
            <a:ext cx="2241623" cy="325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249324" y="2105418"/>
            <a:ext cx="2241623" cy="50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 dates, times, prices, stars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4986" y="3210448"/>
            <a:ext cx="496513" cy="4965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66313" y="6047310"/>
            <a:ext cx="2241622" cy="325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Finalize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466313" y="6471655"/>
            <a:ext cx="2241622" cy="50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Merge fields, format price, close &amp; load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45026" y="5070256"/>
            <a:ext cx="496513" cy="4965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10471" y="7396877"/>
            <a:ext cx="1280933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systematic approach ensures comprehensive data refinement.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798E20-E94D-6E58-E6CA-EEAE6D5E0ED5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1094780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Findings &amp; Accomplishments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2833" y="2873216"/>
            <a:ext cx="307740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Findings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62833" y="3456384"/>
            <a:ext cx="3543300" cy="266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Mixed data types were prevalent.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Ratings and prices were text, not numbers.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authors/narrators in single columns.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Standardization significantly improved data quality.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5487" y="2873216"/>
            <a:ext cx="3367683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We Accomplished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845487" y="3456384"/>
            <a:ext cx="3543300" cy="3331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Cleaned and standardized the Audible dataset.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Converted text fields to usable formats.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complex columns into meaningful data.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a new combined column for readability.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Prepared data for analysis and reporting.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132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 &amp; Future Opportunities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876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749278"/>
            <a:ext cx="344233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Query cannot auto-correct missing data.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limited to Audible platform.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validation still needed for edge cases.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30876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Opportunities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57961" y="3749278"/>
            <a:ext cx="3442335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Apply data analysis and visualization.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Power BI for dashboard creation.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Integrate datasets from other platforms.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 regular data refresh.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2336D-3AA3-4CFE-3A86-426F0624924B}"/>
              </a:ext>
            </a:extLst>
          </p:cNvPr>
          <p:cNvSpPr/>
          <p:nvPr/>
        </p:nvSpPr>
        <p:spPr>
          <a:xfrm>
            <a:off x="12719804" y="7649737"/>
            <a:ext cx="1810235" cy="468351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619</Words>
  <Application>Microsoft Office PowerPoint</Application>
  <PresentationFormat>Custom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Quattrocento Light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rakesh maharishi</cp:lastModifiedBy>
  <cp:revision>2</cp:revision>
  <dcterms:created xsi:type="dcterms:W3CDTF">2026-02-22T11:14:34Z</dcterms:created>
  <dcterms:modified xsi:type="dcterms:W3CDTF">2026-02-22T11:24:53Z</dcterms:modified>
</cp:coreProperties>
</file>